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0" r:id="rId5"/>
    <p:sldId id="28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1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951"/>
          <a:stretch/>
        </p:blipFill>
        <p:spPr>
          <a:xfrm>
            <a:off x="0" y="1"/>
            <a:ext cx="801715" cy="93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205528" y="1666695"/>
            <a:ext cx="8010190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Entrainement aux majuscules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330320" y="1155708"/>
            <a:ext cx="5463646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13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354" y="1267887"/>
            <a:ext cx="3309712" cy="47636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B013271-3FC8-4303-88E4-C783862B9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502558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Les petits reporters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/ C3 à C8 Je sais conjuguer au temps demandé.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473" y="1323451"/>
            <a:ext cx="2968186" cy="43713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5775A9C-8FB5-D0B0-9708-60489E9FCD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05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376381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8A6BE33E-9042-40C3-8264-06EEA7D3E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363" y="-2112"/>
            <a:ext cx="3732456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Les cases de BD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BF5DE46-4195-469A-99AF-9D2713D0B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85" y="2888222"/>
            <a:ext cx="1819561" cy="1278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6B339BF-BC4A-4843-B228-2FC4A2094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065" y="4552922"/>
            <a:ext cx="1618624" cy="11914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CB023A1-55CF-4D8B-912D-012E2B4D7B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4622" y="4539228"/>
            <a:ext cx="1566934" cy="116872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AB2576F-8A5B-47D3-A596-8CC76DFEE9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0489" y="4575602"/>
            <a:ext cx="1354327" cy="116872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6FB3C45-0B70-4416-AF61-59F38B4F7F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4170" y="3072611"/>
            <a:ext cx="1299233" cy="108665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841D50-5114-40FC-A056-0C20D1225F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44622" y="2871286"/>
            <a:ext cx="1690729" cy="1436281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64BFCDE4-A4C8-468F-90C4-6609D8A29576}"/>
              </a:ext>
            </a:extLst>
          </p:cNvPr>
          <p:cNvSpPr txBox="1"/>
          <p:nvPr/>
        </p:nvSpPr>
        <p:spPr>
          <a:xfrm>
            <a:off x="1053713" y="1321132"/>
            <a:ext cx="4337755" cy="1628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Choisir 2 cases.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Compléter chaque bulle.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5CD9461C-9E04-0BDF-259D-0B1AC8B8863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78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Les petits reporters</vt:lpstr>
      <vt:lpstr>Les cases de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31</cp:revision>
  <dcterms:created xsi:type="dcterms:W3CDTF">2021-07-17T07:25:24Z</dcterms:created>
  <dcterms:modified xsi:type="dcterms:W3CDTF">2022-08-25T15:18:17Z</dcterms:modified>
</cp:coreProperties>
</file>